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sv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22FAC-E0F8-D4B0-8862-C948505D82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EA34BD-37D7-60DD-DCAF-FA9A566A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329E4-67CA-D340-BE81-D1D86811E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7A6F5-5D7D-149B-A77C-29A016AFF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33584-A305-937A-DC46-1060D6225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299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4DC0B-6BE4-AA0F-BF6D-02B098403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59795A-70A3-6971-CA1C-C10723E843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EE306-F18E-9190-D5B1-74A04C862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85EEE-9F47-196D-8A6A-4A3828CAA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3ADB1-B810-33E3-372A-4C115B297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9270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A6BA4E-859A-134D-328F-B544F5811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D9331-8BAD-D29C-246E-6BED07141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4B93A-2429-2605-6E0A-7EC9E74F1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F8FA3-28AA-A379-BDFE-18B31EA63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CC030-EDB4-7DC4-C33A-885FDAF84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1178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15F8D-C65C-535F-5A6D-CE59669BF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53258-1439-795C-2A94-256E3CE72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2E75D2-7D68-BF38-9977-DC4D02777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8A5B9-AC2D-4CA1-497F-CD829A817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2C9AA-8D85-DC60-63CE-80E9459C5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5992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1EEE5-9D68-A017-9151-43FE7E147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A0052-CBE2-A32E-28AE-DA027A5B1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83F9D-4129-57F1-7B70-1865D1BB8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9E534-B4B9-B04F-2890-0A2EB1611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DAF93-4A43-6D95-33E0-AC0AC1C6E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6797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07D3F-ACED-6E1A-DEE4-4529A7A3D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D07AB-44D8-771E-DB11-B27D30E28B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2F105-219A-B585-97EE-E8B9166163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10105-3078-B972-1396-B590CE202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2029D6-639F-B4AF-99D4-873C7819C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F6EEB-0029-3C78-5648-076DCEAF4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203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B4215-9081-9736-A8EC-2BD71E8C8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0E347-8EE8-D963-E3C4-185CEAAB6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ADB827-7AC8-DED3-14F9-F61C346CB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82107-2D22-62F8-5897-F00E38654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3850A2-59ED-E032-BFD8-BC8A6E1A8D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E58278-1B71-64DF-D036-617BE83EB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D14AF-74AF-BC8F-5F2B-29C2E9CB3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9DE001-6E0A-A8E9-911D-8C4388B11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411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ABD21-A375-2AA4-9DAB-BA38F58E4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B60349-4177-A6B0-01EB-30C941BC5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27CCAD-6ACF-CEA6-3304-99709BF95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5D579-88CD-ABEA-C714-424EC62D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499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F2F045-59E4-C01A-3FF7-AB2BB4933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457009-273F-2E09-837E-9AEA513EF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1A3953-D7A7-487E-FFB1-4F0DDD34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886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6BD3-A96B-2489-130E-64B5ED5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273F3-693F-391A-8E73-CAE88D30B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B4DC2-A692-5A0B-06EE-CE9D21D493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2358B8-C071-EA34-AFF2-F0954F662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434E6-1FA1-E464-11BC-FCCBBAB1E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1D2B8-5C54-9FA9-CC43-3E7D8A5C6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60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10EC4-6CBA-47BF-8EFF-04A75ED68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43F54A-9F6A-CDE6-68C5-BF0F0CD84C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456EB1-447B-146A-310D-0D0630B07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E7854-B199-C3A8-5AA3-C4C42140B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EA3A3-2F0A-52A2-945A-350D68AAF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760E01-2C8A-0E04-34D5-EC5EE38B4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2064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057E53-7960-2881-77F5-72E9C3801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54BE1-0193-60E6-C999-D546FFDB4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75AEA-51A7-C980-081F-4D49CC894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9181D-986C-4A7A-8788-77429614F444}" type="datetimeFigureOut">
              <a:rPr lang="en-IN" smtClean="0"/>
              <a:t>30-09-2025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FD378-E6AE-3784-44E5-1CF0B76AF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63268-9DFC-9E92-24E0-C64A099F1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E80A6-B29C-4805-901A-21B036D5B9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991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chiragavasthi24@gmail.co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linkedin.com/in/chirag-avasthi-b6b086293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CB2A0E-6AA7-26FC-8FAA-18876B5D8B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5" t="27103" r="2545" b="27247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2CEFC1-654A-04BF-91CF-A21372EDBF7C}"/>
              </a:ext>
            </a:extLst>
          </p:cNvPr>
          <p:cNvSpPr txBox="1"/>
          <p:nvPr/>
        </p:nvSpPr>
        <p:spPr>
          <a:xfrm>
            <a:off x="196645" y="1124513"/>
            <a:ext cx="5456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u="sng" dirty="0">
                <a:solidFill>
                  <a:schemeClr val="bg1"/>
                </a:solidFill>
              </a:rPr>
              <a:t>AI Project Hub: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7363DA-544F-A3D5-CCD8-B653FE18D3E3}"/>
              </a:ext>
            </a:extLst>
          </p:cNvPr>
          <p:cNvSpPr txBox="1"/>
          <p:nvPr/>
        </p:nvSpPr>
        <p:spPr>
          <a:xfrm>
            <a:off x="196644" y="2279804"/>
            <a:ext cx="5456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An End-to-End Application for Real-World Computer Vision</a:t>
            </a:r>
            <a:endParaRPr lang="en-IN" sz="32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055368-34E9-D86C-55DB-F4707B0E7E94}"/>
              </a:ext>
            </a:extLst>
          </p:cNvPr>
          <p:cNvSpPr txBox="1"/>
          <p:nvPr/>
        </p:nvSpPr>
        <p:spPr>
          <a:xfrm>
            <a:off x="304799" y="5194878"/>
            <a:ext cx="47784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u="sng" dirty="0">
                <a:solidFill>
                  <a:schemeClr val="bg1"/>
                </a:solidFill>
              </a:rPr>
              <a:t>By:</a:t>
            </a:r>
          </a:p>
          <a:p>
            <a:r>
              <a:rPr lang="en-IN" sz="3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Chirag Avasthi</a:t>
            </a:r>
          </a:p>
        </p:txBody>
      </p:sp>
    </p:spTree>
    <p:extLst>
      <p:ext uri="{BB962C8B-B14F-4D97-AF65-F5344CB8AC3E}">
        <p14:creationId xmlns:p14="http://schemas.microsoft.com/office/powerpoint/2010/main" val="708436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DBAC6-B0F7-A8A4-533F-2539C7F6B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E34125-3BC9-10C4-AF95-699342052B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695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41FC24-14F0-0D96-AB06-6D4A979F4CEE}"/>
              </a:ext>
            </a:extLst>
          </p:cNvPr>
          <p:cNvSpPr txBox="1"/>
          <p:nvPr/>
        </p:nvSpPr>
        <p:spPr>
          <a:xfrm>
            <a:off x="363794" y="314632"/>
            <a:ext cx="48079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Challenges &amp; Learnings</a:t>
            </a:r>
          </a:p>
          <a:p>
            <a:r>
              <a:rPr lang="en-IN" sz="2400" dirty="0">
                <a:solidFill>
                  <a:schemeClr val="bg1"/>
                </a:solidFill>
              </a:rPr>
              <a:t>Overcoming Technical Hurdles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E8DA62-4FA9-EFA0-207E-CFA16FE7CF43}"/>
              </a:ext>
            </a:extLst>
          </p:cNvPr>
          <p:cNvSpPr txBox="1"/>
          <p:nvPr/>
        </p:nvSpPr>
        <p:spPr>
          <a:xfrm>
            <a:off x="7207045" y="865239"/>
            <a:ext cx="4699820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Dependency Management:</a:t>
            </a:r>
          </a:p>
          <a:p>
            <a:r>
              <a:rPr lang="en-US" dirty="0">
                <a:solidFill>
                  <a:schemeClr val="bg1"/>
                </a:solidFill>
              </a:rPr>
              <a:t>Resolving complex version conflicts between major libraries like TensorFlow, OpenCV, and MediaPipe was a significant challenge that required careful environment management.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Real-Time Performance:</a:t>
            </a:r>
          </a:p>
          <a:p>
            <a:r>
              <a:rPr lang="en-US" dirty="0">
                <a:solidFill>
                  <a:schemeClr val="bg1"/>
                </a:solidFill>
              </a:rPr>
              <a:t>Optimizing the video processing loop in Flask to ensure a smooth, lag-free video stream to the browser was a key learning experience.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Model Deployment:</a:t>
            </a:r>
          </a:p>
          <a:p>
            <a:r>
              <a:rPr lang="en-US" dirty="0">
                <a:solidFill>
                  <a:schemeClr val="bg1"/>
                </a:solidFill>
              </a:rPr>
              <a:t>Bridging the gap between a trained Keras model (.h5 file) and a live Flask application taught me the critical steps of model deployment and preprocessing for inference.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6" name="Graphic 5" descr="Cat with solid fill">
            <a:extLst>
              <a:ext uri="{FF2B5EF4-FFF2-40B4-BE49-F238E27FC236}">
                <a16:creationId xmlns:a16="http://schemas.microsoft.com/office/drawing/2014/main" id="{33ABB05A-D66E-A4AA-78DE-857D8AB2B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226141" y="1428135"/>
            <a:ext cx="5011994" cy="501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398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60315-C8C9-168C-2592-5BE07B040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4CBE15-7AE3-79A9-9787-164BF62DE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4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0EA8D10-57D9-942E-FF69-C2D578CD90FC}"/>
              </a:ext>
            </a:extLst>
          </p:cNvPr>
          <p:cNvSpPr txBox="1"/>
          <p:nvPr/>
        </p:nvSpPr>
        <p:spPr>
          <a:xfrm>
            <a:off x="1101213" y="727587"/>
            <a:ext cx="73053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Future Work:</a:t>
            </a:r>
          </a:p>
          <a:p>
            <a:r>
              <a:rPr lang="en-IN" sz="2400" dirty="0">
                <a:solidFill>
                  <a:schemeClr val="bg1"/>
                </a:solidFill>
              </a:rPr>
              <a:t>Next Steps &amp; Potential Enhancements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0BCCA0-9448-2290-5C40-05CBEF5477B9}"/>
              </a:ext>
            </a:extLst>
          </p:cNvPr>
          <p:cNvSpPr txBox="1"/>
          <p:nvPr/>
        </p:nvSpPr>
        <p:spPr>
          <a:xfrm>
            <a:off x="2861187" y="2467897"/>
            <a:ext cx="819027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Add More Models:</a:t>
            </a:r>
          </a:p>
          <a:p>
            <a:r>
              <a:rPr lang="en-US" dirty="0">
                <a:solidFill>
                  <a:schemeClr val="bg1"/>
                </a:solidFill>
              </a:rPr>
              <a:t>Integrate other computer vision models (e.g., object detection, image segmentation) into the hub.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Cloud Deployment:</a:t>
            </a:r>
          </a:p>
          <a:p>
            <a:r>
              <a:rPr lang="en-US" dirty="0">
                <a:solidFill>
                  <a:schemeClr val="bg1"/>
                </a:solidFill>
              </a:rPr>
              <a:t>Deploy the application to a cloud service like Heroku or AWS so it's publicly accessible.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User Accounts:</a:t>
            </a:r>
          </a:p>
          <a:p>
            <a:r>
              <a:rPr lang="en-US" dirty="0">
                <a:solidFill>
                  <a:schemeClr val="bg1"/>
                </a:solidFill>
              </a:rPr>
              <a:t>Allow users to create accounts to save their analysis history (e.g., past X-ray uploads).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054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475CA-5E44-9976-87F3-8AFDFD4FC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1804D7E-6B6C-74A4-5C4A-9E961D53AB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5" t="27103" r="2545" b="27247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A399B3-A2D7-091B-48E7-81E26902A4F1}"/>
              </a:ext>
            </a:extLst>
          </p:cNvPr>
          <p:cNvSpPr txBox="1"/>
          <p:nvPr/>
        </p:nvSpPr>
        <p:spPr>
          <a:xfrm>
            <a:off x="609600" y="530942"/>
            <a:ext cx="60566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solidFill>
                  <a:schemeClr val="bg1"/>
                </a:solidFill>
              </a:rPr>
              <a:t>Conclusion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30F5E2-DBE1-1C87-FFE9-B4FA17829C75}"/>
              </a:ext>
            </a:extLst>
          </p:cNvPr>
          <p:cNvSpPr txBox="1"/>
          <p:nvPr/>
        </p:nvSpPr>
        <p:spPr>
          <a:xfrm>
            <a:off x="609600" y="1406013"/>
            <a:ext cx="54175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Successfully built a full-stack, end-to-end deep learning application that is both functional and user-friendly.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Demonstrated a wide range of skills, from traditional CV to custom model training and deployment.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 scalable blueprint architecture allows for easy expansion and addition of new AI features in the future.</a:t>
            </a:r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3C27-60BE-B76E-CC0C-03C7D42B770B}"/>
              </a:ext>
            </a:extLst>
          </p:cNvPr>
          <p:cNvSpPr txBox="1"/>
          <p:nvPr/>
        </p:nvSpPr>
        <p:spPr>
          <a:xfrm>
            <a:off x="609600" y="4655226"/>
            <a:ext cx="57518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Thank You!</a:t>
            </a:r>
          </a:p>
          <a:p>
            <a:r>
              <a:rPr lang="en-IN" sz="2000" dirty="0">
                <a:solidFill>
                  <a:schemeClr val="bg1"/>
                </a:solidFill>
              </a:rPr>
              <a:t>Developer: Chirag Avasthi</a:t>
            </a:r>
          </a:p>
          <a:p>
            <a:r>
              <a:rPr lang="en-IN" sz="2000" dirty="0">
                <a:solidFill>
                  <a:schemeClr val="bg1"/>
                </a:solidFill>
              </a:rPr>
              <a:t>Contact: </a:t>
            </a:r>
            <a:r>
              <a:rPr lang="en-IN" sz="2000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chiragavasthi24@gmail.com</a:t>
            </a:r>
            <a:endParaRPr lang="en-IN" sz="20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GitHub: </a:t>
            </a:r>
            <a:r>
              <a:rPr lang="en-IN" sz="2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https://github.com/ChiragAvasthi  </a:t>
            </a:r>
          </a:p>
          <a:p>
            <a:r>
              <a:rPr lang="en-IN" sz="2000" dirty="0">
                <a:solidFill>
                  <a:schemeClr val="bg1"/>
                </a:solidFill>
              </a:rPr>
              <a:t>LinkedIn: </a:t>
            </a:r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www.linkedin.com/in/chirag-avasthi-b6b086293</a:t>
            </a:r>
            <a:endParaRPr lang="en-IN" sz="20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654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C35ECF-C697-3F73-B588-DE2408C812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7" t="27493" r="3088" b="2655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1C9136-19D3-A408-8DCB-C26C12471264}"/>
              </a:ext>
            </a:extLst>
          </p:cNvPr>
          <p:cNvSpPr txBox="1"/>
          <p:nvPr/>
        </p:nvSpPr>
        <p:spPr>
          <a:xfrm>
            <a:off x="550606" y="521110"/>
            <a:ext cx="7610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bg1"/>
                </a:solidFill>
              </a:rPr>
              <a:t>The Problem: Bridging the Gap</a:t>
            </a:r>
            <a:endParaRPr lang="en-IN" sz="4000" b="1" u="sng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9E5ECA-B747-6BCD-3A61-5632885D401E}"/>
              </a:ext>
            </a:extLst>
          </p:cNvPr>
          <p:cNvSpPr txBox="1"/>
          <p:nvPr/>
        </p:nvSpPr>
        <p:spPr>
          <a:xfrm>
            <a:off x="550606" y="1582994"/>
            <a:ext cx="538807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Many powerful AI and computer vision models exists only in research papers or complex code notebooks.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There's a significant gap between developing a model and making it interactive, accessible, and useful for a non-technical user.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The Vision:</a:t>
            </a:r>
            <a:r>
              <a:rPr lang="en-US" sz="2000" dirty="0">
                <a:solidFill>
                  <a:schemeClr val="bg1"/>
                </a:solidFill>
              </a:rPr>
              <a:t> To build a single, robust web platform that not only showcases different CV techniques but also demonstrates the complete end-to-end process of deploying a custom-trained deep learning model into a real-world application.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522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F8774-64B4-4B0B-B8E4-FE849C637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1AFCEC-4261-E456-D35F-2C29952529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B49697-F1C5-FB62-F025-875F350D35FD}"/>
              </a:ext>
            </a:extLst>
          </p:cNvPr>
          <p:cNvSpPr txBox="1"/>
          <p:nvPr/>
        </p:nvSpPr>
        <p:spPr>
          <a:xfrm>
            <a:off x="973394" y="658761"/>
            <a:ext cx="521109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chemeClr val="bg1"/>
                </a:solidFill>
              </a:rPr>
              <a:t>The Solution:</a:t>
            </a:r>
          </a:p>
          <a:p>
            <a:r>
              <a:rPr lang="en-US" sz="3200" dirty="0">
                <a:solidFill>
                  <a:schemeClr val="bg1"/>
                </a:solidFill>
              </a:rPr>
              <a:t>A Unified, Interactive Platform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28A8F1-4BEB-ECB3-3042-1788AFD5D773}"/>
              </a:ext>
            </a:extLst>
          </p:cNvPr>
          <p:cNvSpPr txBox="1"/>
          <p:nvPr/>
        </p:nvSpPr>
        <p:spPr>
          <a:xfrm>
            <a:off x="973394" y="2359742"/>
            <a:ext cx="399189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A full-stack web application built with Flask and modern frontend technologies.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Features a central, user-friendly homepage that directs users to three distinct, powerful computer vision modules.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Each module is self-contained and demonstrates a different level of AI complexity.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098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2E23F-1150-9C5C-E493-D3E042731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50ABA0-EE40-7E18-A964-EFB3249D2B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>
            <a:fillRect/>
          </a:stretch>
        </p:blipFill>
        <p:spPr>
          <a:xfrm>
            <a:off x="0" y="0"/>
            <a:ext cx="12192000" cy="69317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616794-E447-FF36-2BB3-395DFF55E257}"/>
              </a:ext>
            </a:extLst>
          </p:cNvPr>
          <p:cNvSpPr txBox="1"/>
          <p:nvPr/>
        </p:nvSpPr>
        <p:spPr>
          <a:xfrm>
            <a:off x="747252" y="324465"/>
            <a:ext cx="53487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Feature 1 - The Invisible Cloak</a:t>
            </a:r>
          </a:p>
          <a:p>
            <a:r>
              <a:rPr lang="en-US" sz="2400" dirty="0">
                <a:solidFill>
                  <a:schemeClr val="bg1"/>
                </a:solidFill>
              </a:rPr>
              <a:t>Mastery of Traditional Computer Vision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6FE9A3-7B9C-0BB7-D709-C2FF019A2096}"/>
              </a:ext>
            </a:extLst>
          </p:cNvPr>
          <p:cNvSpPr/>
          <p:nvPr/>
        </p:nvSpPr>
        <p:spPr>
          <a:xfrm>
            <a:off x="747252" y="1818968"/>
            <a:ext cx="5348748" cy="36674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DC127C-862F-B54F-AF9D-9AF5C287FB37}"/>
              </a:ext>
            </a:extLst>
          </p:cNvPr>
          <p:cNvSpPr txBox="1"/>
          <p:nvPr/>
        </p:nvSpPr>
        <p:spPr>
          <a:xfrm>
            <a:off x="747251" y="1887794"/>
            <a:ext cx="545690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Goal: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create a real-time "invisibility" effect using a specific-colored object.</a:t>
            </a:r>
          </a:p>
          <a:p>
            <a:r>
              <a:rPr lang="en-US" sz="2000" b="1" dirty="0"/>
              <a:t>Technology: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module relies on fundamental, classical computer vision algorithms, not machine learning.</a:t>
            </a:r>
          </a:p>
          <a:p>
            <a:r>
              <a:rPr lang="en-US" b="1" dirty="0"/>
              <a:t>Key Techniques Used: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Real-time video capture and processing with OpenCV.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 Space Conversion (BGR to HSV) for reliable color detection.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 Masking and Bitwise Operations to isolate the cloak and seamlessly blend the background.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048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0E483-734F-B543-008B-6A284ECD7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7ABD47-39AA-4F66-8017-5F5DD4E9F9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r="251" b="2187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F2D15C-5DA9-4F38-ABF1-0A2528F16310}"/>
              </a:ext>
            </a:extLst>
          </p:cNvPr>
          <p:cNvSpPr txBox="1"/>
          <p:nvPr/>
        </p:nvSpPr>
        <p:spPr>
          <a:xfrm>
            <a:off x="491612" y="383458"/>
            <a:ext cx="61451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Feature 2 - The Face Anonymizer</a:t>
            </a:r>
          </a:p>
          <a:p>
            <a:r>
              <a:rPr lang="en-IN" sz="2400" dirty="0">
                <a:solidFill>
                  <a:schemeClr val="bg1"/>
                </a:solidFill>
              </a:rPr>
              <a:t>Leveraging State-of-the-Art Pre-Trained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358F27-C6F8-A887-E3E9-66350033ADE6}"/>
              </a:ext>
            </a:extLst>
          </p:cNvPr>
          <p:cNvSpPr txBox="1"/>
          <p:nvPr/>
        </p:nvSpPr>
        <p:spPr>
          <a:xfrm>
            <a:off x="648929" y="1553497"/>
            <a:ext cx="441468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Goal: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To detect and blur faces in a live video stream to protect privacy.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Technology: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This module utilizes a highly optimized, pre-trained deep learning model for real-time inference.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Key Techniques Used: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Google's MediaPipe library for high-performance face detection.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Applying image processing filters (Gaussian Blur) on the detected regions (bounding boxes).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Demonstrates the practical application of using existing state-of-the-art models for a specific task.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668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8F256-34D0-3585-B222-B2C6E15A4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DC1C1A-A6A4-56CC-73D1-D7FE3B9C9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13" b="22580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6CF9AEC-3871-EC4F-C707-A0235E4F2795}"/>
              </a:ext>
            </a:extLst>
          </p:cNvPr>
          <p:cNvSpPr txBox="1"/>
          <p:nvPr/>
        </p:nvSpPr>
        <p:spPr>
          <a:xfrm>
            <a:off x="353961" y="344129"/>
            <a:ext cx="65974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Feature 3 - The Pneumonia Detector</a:t>
            </a:r>
          </a:p>
          <a:p>
            <a:r>
              <a:rPr lang="en-US" sz="2400" dirty="0">
                <a:solidFill>
                  <a:schemeClr val="bg1"/>
                </a:solidFill>
              </a:rPr>
              <a:t>An End-to-End Deep Learning Solution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8EF71B-AD1A-88B2-22EC-5B38592E27D2}"/>
              </a:ext>
            </a:extLst>
          </p:cNvPr>
          <p:cNvSpPr txBox="1"/>
          <p:nvPr/>
        </p:nvSpPr>
        <p:spPr>
          <a:xfrm>
            <a:off x="353961" y="1642365"/>
            <a:ext cx="521109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Goal: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To classify a user-uploaded chest X-ray image as either “NORMAL” or showing signs of “PNEUMONIA”.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This is the core of the project, showcasing the full data science lifecycle from model training to deployment.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application features a clean drag-and-drop interface for a seamless user experience.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The Model: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 custom Convolutional Neural Network (CNN) that I trained from scratch.</a:t>
            </a:r>
          </a:p>
        </p:txBody>
      </p:sp>
    </p:spTree>
    <p:extLst>
      <p:ext uri="{BB962C8B-B14F-4D97-AF65-F5344CB8AC3E}">
        <p14:creationId xmlns:p14="http://schemas.microsoft.com/office/powerpoint/2010/main" val="2986435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7A712-D1E0-97E2-5069-BE7D1D2B5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D8CE5D-9FC0-66BD-2912-754B9FA75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8D55B3-6D11-D56F-1EA7-D2A845BBA9F3}"/>
              </a:ext>
            </a:extLst>
          </p:cNvPr>
          <p:cNvSpPr txBox="1"/>
          <p:nvPr/>
        </p:nvSpPr>
        <p:spPr>
          <a:xfrm>
            <a:off x="884903" y="-78658"/>
            <a:ext cx="104221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Deep Dive - The Custom CNN Model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  Training a High-Accuracy Medical Imaging Classifier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212053-2DFD-610D-6F7A-08AB7DC764D9}"/>
              </a:ext>
            </a:extLst>
          </p:cNvPr>
          <p:cNvSpPr txBox="1"/>
          <p:nvPr/>
        </p:nvSpPr>
        <p:spPr>
          <a:xfrm>
            <a:off x="147485" y="1327355"/>
            <a:ext cx="2802194" cy="1799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Dataset:</a:t>
            </a:r>
          </a:p>
          <a:p>
            <a:r>
              <a:rPr lang="en-US" dirty="0">
                <a:solidFill>
                  <a:schemeClr val="bg1"/>
                </a:solidFill>
              </a:rPr>
              <a:t>I utilized the "Chest X-Ray Images (Pneumonia)" dataset from Kaggle, which contains over 9,800 labeled images.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5C6F6-308F-FB7A-FEC3-C6F709724E75}"/>
              </a:ext>
            </a:extLst>
          </p:cNvPr>
          <p:cNvSpPr txBox="1"/>
          <p:nvPr/>
        </p:nvSpPr>
        <p:spPr>
          <a:xfrm>
            <a:off x="8072284" y="1327355"/>
            <a:ext cx="411971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Data Preprocessing &amp; Augmentation:</a:t>
            </a:r>
          </a:p>
          <a:p>
            <a:r>
              <a:rPr lang="en-US" dirty="0">
                <a:solidFill>
                  <a:schemeClr val="bg1"/>
                </a:solidFill>
              </a:rPr>
              <a:t>All images were resized to 256x256 pixels.</a:t>
            </a:r>
          </a:p>
          <a:p>
            <a:r>
              <a:rPr lang="en-US" dirty="0">
                <a:solidFill>
                  <a:schemeClr val="bg1"/>
                </a:solidFill>
              </a:rPr>
              <a:t>Applied data augmentation techniques (rotation, zoom, horizontal flips) to prevent overfitting and improve the model's robustness.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B1B3E1-62BE-1B20-8B7C-B1259901CB0A}"/>
              </a:ext>
            </a:extLst>
          </p:cNvPr>
          <p:cNvSpPr txBox="1"/>
          <p:nvPr/>
        </p:nvSpPr>
        <p:spPr>
          <a:xfrm>
            <a:off x="147485" y="4267200"/>
            <a:ext cx="436552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Model Architecture:</a:t>
            </a:r>
          </a:p>
          <a:p>
            <a:r>
              <a:rPr lang="en-US" dirty="0">
                <a:solidFill>
                  <a:schemeClr val="bg1"/>
                </a:solidFill>
              </a:rPr>
              <a:t>I designed and implemented a custom CNN architecture in TensorFlow/Keras. It consists of multiple convolutional and pooling layers to extract features, followed by dense layers for classification.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80D946-E35C-C8A7-5F17-BCDE36A5119C}"/>
              </a:ext>
            </a:extLst>
          </p:cNvPr>
          <p:cNvSpPr txBox="1"/>
          <p:nvPr/>
        </p:nvSpPr>
        <p:spPr>
          <a:xfrm>
            <a:off x="8544232" y="4267200"/>
            <a:ext cx="350028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Training &amp; Results: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model was trained using the Adam optimizer and Binary Cross-Entropy loss function.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After extensive training and hyperparameter tuning, the model achieved 96.5% accuracy on the unseen test set, demonstrating high reliability.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6831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5F1531-EBF3-25A4-D2C0-E5EC3344D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7AAB33-F50F-1C72-48A3-31E4627F3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92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34991-14B6-88FA-94D6-4E44C76E6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236D94-AFE2-5640-9A0F-7EAC56C7A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36E67F-57C1-A22F-061A-4D4221936984}"/>
              </a:ext>
            </a:extLst>
          </p:cNvPr>
          <p:cNvSpPr txBox="1"/>
          <p:nvPr/>
        </p:nvSpPr>
        <p:spPr>
          <a:xfrm>
            <a:off x="4768645" y="275303"/>
            <a:ext cx="20156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805058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800</Words>
  <Application>Microsoft Office PowerPoint</Application>
  <PresentationFormat>Widescreen</PresentationFormat>
  <Paragraphs>95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Chirag Avasthi</dc:creator>
  <cp:lastModifiedBy>Chirag Avasthi</cp:lastModifiedBy>
  <cp:revision>2</cp:revision>
  <dcterms:created xsi:type="dcterms:W3CDTF">2025-09-30T10:34:38Z</dcterms:created>
  <dcterms:modified xsi:type="dcterms:W3CDTF">2025-09-30T17:24:00Z</dcterms:modified>
</cp:coreProperties>
</file>

<file path=docProps/thumbnail.jpeg>
</file>